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1670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ECE19-87A9-4E1A-A94B-96A175BF8030}" type="datetimeFigureOut">
              <a:rPr lang="en-GB" smtClean="0"/>
              <a:t>08/10/2025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FAF04-DBEB-481F-BAE6-8E1F76C64F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34427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ECE19-87A9-4E1A-A94B-96A175BF8030}" type="datetimeFigureOut">
              <a:rPr lang="en-GB" smtClean="0"/>
              <a:t>08/10/2025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FAF04-DBEB-481F-BAE6-8E1F76C64F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6661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ECE19-87A9-4E1A-A94B-96A175BF8030}" type="datetimeFigureOut">
              <a:rPr lang="en-GB" smtClean="0"/>
              <a:t>08/10/2025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FAF04-DBEB-481F-BAE6-8E1F76C64F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9403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ECE19-87A9-4E1A-A94B-96A175BF8030}" type="datetimeFigureOut">
              <a:rPr lang="en-GB" smtClean="0"/>
              <a:t>08/10/2025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FAF04-DBEB-481F-BAE6-8E1F76C64F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52770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ECE19-87A9-4E1A-A94B-96A175BF8030}" type="datetimeFigureOut">
              <a:rPr lang="en-GB" smtClean="0"/>
              <a:t>08/10/2025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FAF04-DBEB-481F-BAE6-8E1F76C64F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90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ECE19-87A9-4E1A-A94B-96A175BF8030}" type="datetimeFigureOut">
              <a:rPr lang="en-GB" smtClean="0"/>
              <a:t>08/10/2025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FAF04-DBEB-481F-BAE6-8E1F76C64F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25046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ECE19-87A9-4E1A-A94B-96A175BF8030}" type="datetimeFigureOut">
              <a:rPr lang="en-GB" smtClean="0"/>
              <a:t>08/10/2025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FAF04-DBEB-481F-BAE6-8E1F76C64F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11078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ECE19-87A9-4E1A-A94B-96A175BF8030}" type="datetimeFigureOut">
              <a:rPr lang="en-GB" smtClean="0"/>
              <a:t>08/10/2025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FAF04-DBEB-481F-BAE6-8E1F76C64F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0160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ECE19-87A9-4E1A-A94B-96A175BF8030}" type="datetimeFigureOut">
              <a:rPr lang="en-GB" smtClean="0"/>
              <a:t>08/10/2025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FAF04-DBEB-481F-BAE6-8E1F76C64F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36947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ECE19-87A9-4E1A-A94B-96A175BF8030}" type="datetimeFigureOut">
              <a:rPr lang="en-GB" smtClean="0"/>
              <a:t>08/10/2025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FAF04-DBEB-481F-BAE6-8E1F76C64F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97539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ECE19-87A9-4E1A-A94B-96A175BF8030}" type="datetimeFigureOut">
              <a:rPr lang="en-GB" smtClean="0"/>
              <a:t>08/10/2025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FAF04-DBEB-481F-BAE6-8E1F76C64F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092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24ECE19-87A9-4E1A-A94B-96A175BF8030}" type="datetimeFigureOut">
              <a:rPr lang="en-GB" smtClean="0"/>
              <a:t>08/10/2025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1DFAF04-DBEB-481F-BAE6-8E1F76C64F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6409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68DBF13-317B-D527-5D83-6CA4802197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4239559"/>
              </p:ext>
            </p:extLst>
          </p:nvPr>
        </p:nvGraphicFramePr>
        <p:xfrm>
          <a:off x="391886" y="261257"/>
          <a:ext cx="9274626" cy="623751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33336">
                  <a:extLst>
                    <a:ext uri="{9D8B030D-6E8A-4147-A177-3AD203B41FA5}">
                      <a16:colId xmlns:a16="http://schemas.microsoft.com/office/drawing/2014/main" val="3085049417"/>
                    </a:ext>
                  </a:extLst>
                </a:gridCol>
                <a:gridCol w="2604558">
                  <a:extLst>
                    <a:ext uri="{9D8B030D-6E8A-4147-A177-3AD203B41FA5}">
                      <a16:colId xmlns:a16="http://schemas.microsoft.com/office/drawing/2014/main" val="621401064"/>
                    </a:ext>
                  </a:extLst>
                </a:gridCol>
                <a:gridCol w="2281235">
                  <a:extLst>
                    <a:ext uri="{9D8B030D-6E8A-4147-A177-3AD203B41FA5}">
                      <a16:colId xmlns:a16="http://schemas.microsoft.com/office/drawing/2014/main" val="2951248599"/>
                    </a:ext>
                  </a:extLst>
                </a:gridCol>
                <a:gridCol w="2155497">
                  <a:extLst>
                    <a:ext uri="{9D8B030D-6E8A-4147-A177-3AD203B41FA5}">
                      <a16:colId xmlns:a16="http://schemas.microsoft.com/office/drawing/2014/main" val="3867668112"/>
                    </a:ext>
                  </a:extLst>
                </a:gridCol>
              </a:tblGrid>
              <a:tr h="574198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Term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Term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Term 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3460860"/>
                  </a:ext>
                </a:extLst>
              </a:tr>
              <a:tr h="5663316">
                <a:tc>
                  <a:txBody>
                    <a:bodyPr/>
                    <a:lstStyle/>
                    <a:p>
                      <a:r>
                        <a:rPr lang="en-GB" dirty="0"/>
                        <a:t>Subjects and content covered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dirty="0"/>
                        <a:t>Orientation to year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r>
                        <a:rPr lang="en-GB" dirty="0"/>
                        <a:t>Identity </a:t>
                      </a:r>
                    </a:p>
                    <a:p>
                      <a:endParaRPr lang="en-GB" dirty="0"/>
                    </a:p>
                    <a:p>
                      <a:r>
                        <a:rPr lang="en-GB" dirty="0"/>
                        <a:t>Interview with team</a:t>
                      </a:r>
                    </a:p>
                    <a:p>
                      <a:endParaRPr lang="en-GB" dirty="0"/>
                    </a:p>
                    <a:p>
                      <a:r>
                        <a:rPr lang="en-GB" dirty="0"/>
                        <a:t>Bosworth Hall</a:t>
                      </a:r>
                    </a:p>
                    <a:p>
                      <a:endParaRPr lang="en-GB" dirty="0"/>
                    </a:p>
                    <a:p>
                      <a:r>
                        <a:rPr lang="en-GB" dirty="0"/>
                        <a:t>Online – conflict and confrontation</a:t>
                      </a:r>
                    </a:p>
                    <a:p>
                      <a:endParaRPr lang="en-GB" dirty="0"/>
                    </a:p>
                    <a:p>
                      <a:r>
                        <a:rPr lang="en-GB" dirty="0"/>
                        <a:t>River</a:t>
                      </a:r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Prayer</a:t>
                      </a:r>
                    </a:p>
                    <a:p>
                      <a:endParaRPr lang="en-GB" dirty="0"/>
                    </a:p>
                    <a:p>
                      <a:r>
                        <a:rPr lang="en-GB" dirty="0"/>
                        <a:t>Kairos course (</a:t>
                      </a:r>
                      <a:r>
                        <a:rPr lang="en-GB"/>
                        <a:t>or equivalent)</a:t>
                      </a:r>
                      <a:endParaRPr lang="en-GB" dirty="0"/>
                    </a:p>
                    <a:p>
                      <a:endParaRPr lang="en-GB" dirty="0"/>
                    </a:p>
                    <a:p>
                      <a:r>
                        <a:rPr lang="en-GB" dirty="0"/>
                        <a:t>Forgiveness</a:t>
                      </a:r>
                    </a:p>
                    <a:p>
                      <a:endParaRPr lang="en-GB" dirty="0"/>
                    </a:p>
                    <a:p>
                      <a:r>
                        <a:rPr lang="en-GB" dirty="0"/>
                        <a:t>MBTI</a:t>
                      </a:r>
                    </a:p>
                    <a:p>
                      <a:endParaRPr lang="en-GB" dirty="0"/>
                    </a:p>
                    <a:p>
                      <a:r>
                        <a:rPr lang="en-GB" dirty="0"/>
                        <a:t>Strength finders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Justice</a:t>
                      </a:r>
                    </a:p>
                    <a:p>
                      <a:endParaRPr lang="en-GB" dirty="0"/>
                    </a:p>
                    <a:p>
                      <a:r>
                        <a:rPr lang="en-GB" dirty="0"/>
                        <a:t>Calling</a:t>
                      </a:r>
                    </a:p>
                    <a:p>
                      <a:endParaRPr lang="en-GB" dirty="0"/>
                    </a:p>
                    <a:p>
                      <a:r>
                        <a:rPr lang="en-GB" dirty="0"/>
                        <a:t>Debriefing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1583393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40745371-BEC4-6747-E793-9B4667B9ED76}"/>
              </a:ext>
            </a:extLst>
          </p:cNvPr>
          <p:cNvSpPr txBox="1"/>
          <p:nvPr/>
        </p:nvSpPr>
        <p:spPr>
          <a:xfrm>
            <a:off x="5377543" y="4778829"/>
            <a:ext cx="4103914" cy="1477328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n-GB" dirty="0"/>
              <a:t>Briefing for trips by leads</a:t>
            </a:r>
          </a:p>
          <a:p>
            <a:endParaRPr lang="en-GB" dirty="0"/>
          </a:p>
          <a:p>
            <a:r>
              <a:rPr lang="en-GB" dirty="0"/>
              <a:t>Debriefing to happen on return and altogether in Term 3 (including presentation to </a:t>
            </a:r>
            <a:r>
              <a:rPr lang="en-GB"/>
              <a:t>the group)</a:t>
            </a:r>
            <a:endParaRPr lang="en-GB" dirty="0"/>
          </a:p>
        </p:txBody>
      </p:sp>
      <p:pic>
        <p:nvPicPr>
          <p:cNvPr id="3" name="Picture 2" descr="A road with a sign on it&#10;&#10;AI-generated content may be incorrect.">
            <a:extLst>
              <a:ext uri="{FF2B5EF4-FFF2-40B4-BE49-F238E27FC236}">
                <a16:creationId xmlns:a16="http://schemas.microsoft.com/office/drawing/2014/main" id="{287DDBCA-1BFB-2EEB-A61F-709006D0B8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488" y="4515321"/>
            <a:ext cx="3222171" cy="20043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89462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</TotalTime>
  <Words>61</Words>
  <Application>Microsoft Office PowerPoint</Application>
  <PresentationFormat>A4 Paper (210x297 mm)</PresentationFormat>
  <Paragraphs>32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Joanne Little</dc:creator>
  <cp:lastModifiedBy>Joanne Little</cp:lastModifiedBy>
  <cp:revision>7</cp:revision>
  <dcterms:created xsi:type="dcterms:W3CDTF">2025-05-18T17:58:36Z</dcterms:created>
  <dcterms:modified xsi:type="dcterms:W3CDTF">2025-10-08T18:30:28Z</dcterms:modified>
</cp:coreProperties>
</file>